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554" y="4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32" name="Google Shape;3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" name="Google Shape;42;p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3" name="Google Shape;43;p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" name="Google Shape;44;p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Google Shape;46;p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4" name="Google Shape;5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" name="Google Shape;6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6125" y="3173500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" name="Google Shape;6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525" y="4022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4836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565102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463" y="6465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7279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809402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4" name="Google Shape;74;p9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5" name="Google Shape;75;p9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78" name="Google Shape;7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0513" y="8908350"/>
            <a:ext cx="13198299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9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276050" y="50926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275868" y="5775988"/>
            <a:ext cx="4404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5" name="Google Shape;95;p9"/>
          <p:cNvSpPr txBox="1"/>
          <p:nvPr/>
        </p:nvSpPr>
        <p:spPr>
          <a:xfrm>
            <a:off x="4364262" y="6590300"/>
            <a:ext cx="42273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6" name="Google Shape;96;p9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2" name="Google Shape;102;p9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3" name="Google Shape;103;p9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4" name="Google Shape;104;p9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5" name="Google Shape;105;p9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115" name="Google Shape;11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6125" y="3173500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118" name="Google Shape;11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525" y="4022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4836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565102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463" y="6465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7279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809402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0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130" name="Google Shape;13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0513" y="8908350"/>
            <a:ext cx="13198299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0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4275913" y="5118525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Google Shape;146;p10"/>
          <p:cNvSpPr txBox="1"/>
          <p:nvPr/>
        </p:nvSpPr>
        <p:spPr>
          <a:xfrm>
            <a:off x="4275868" y="57759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Google Shape;147;p10"/>
          <p:cNvSpPr txBox="1"/>
          <p:nvPr/>
        </p:nvSpPr>
        <p:spPr>
          <a:xfrm>
            <a:off x="4364262" y="6590300"/>
            <a:ext cx="4227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8" name="Google Shape;148;p10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Google Shape;152;p10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Google Shape;155;p10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7" name="Google Shape;157;p10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169" name="Google Shape;169;p11"/>
          <p:cNvGrpSpPr/>
          <p:nvPr/>
        </p:nvGrpSpPr>
        <p:grpSpPr>
          <a:xfrm>
            <a:off x="2838" y="4234618"/>
            <a:ext cx="3247747" cy="3546453"/>
            <a:chOff x="1123212" y="6566243"/>
            <a:chExt cx="999676" cy="1821777"/>
          </a:xfrm>
        </p:grpSpPr>
        <p:sp>
          <p:nvSpPr>
            <p:cNvPr id="170" name="Google Shape;170;p11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INPUT &amp; PLANNING</a:t>
              </a:r>
              <a:endParaRPr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1" name="Google Shape;171;p11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dirty="0"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MOOD BOARD</a:t>
              </a:r>
              <a:endParaRPr sz="17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2" name="Google Shape;172;p11"/>
            <p:cNvSpPr txBox="1"/>
            <p:nvPr/>
          </p:nvSpPr>
          <p:spPr>
            <a:xfrm>
              <a:off x="1132658" y="7288388"/>
              <a:ext cx="9816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FLAT DRAWING OF EACH STYLE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3" name="Google Shape;173;p11"/>
            <p:cNvSpPr txBox="1"/>
            <p:nvPr/>
          </p:nvSpPr>
          <p:spPr>
            <a:xfrm>
              <a:off x="1133339" y="7541252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LINE SHEET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4" name="Google Shape;174;p11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PRINTS + COLORS RENDERED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5" name="Google Shape;175;p11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FABRIC COLOR PALETTE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6" name="Google Shape;176;p11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1-2 ROUNDS OF REVISIONS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77" name="Google Shape;177;p11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178" name="Google Shape;178;p11"/>
          <p:cNvGrpSpPr/>
          <p:nvPr/>
        </p:nvGrpSpPr>
        <p:grpSpPr>
          <a:xfrm>
            <a:off x="3220737" y="4187596"/>
            <a:ext cx="3247747" cy="5002462"/>
            <a:chOff x="1123212" y="6566243"/>
            <a:chExt cx="999676" cy="2569714"/>
          </a:xfrm>
        </p:grpSpPr>
        <p:sp>
          <p:nvSpPr>
            <p:cNvPr id="179" name="Google Shape;179;p11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INPUT &amp;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0" name="Google Shape;180;p11"/>
            <p:cNvSpPr txBox="1"/>
            <p:nvPr/>
          </p:nvSpPr>
          <p:spPr>
            <a:xfrm>
              <a:off x="1132460" y="7031248"/>
              <a:ext cx="981900" cy="13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ARTWORK / COLOR APPROVAL</a:t>
              </a:r>
              <a:endParaRPr sz="16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1" name="Google Shape;181;p11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2" name="Google Shape;182;p11"/>
            <p:cNvSpPr txBox="1"/>
            <p:nvPr/>
          </p:nvSpPr>
          <p:spPr>
            <a:xfrm>
              <a:off x="1133339" y="7545542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PO GUIDANCE &amp; ORDERING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3" name="Google Shape;183;p11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COORDINATE SEND-OUTS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4" name="Google Shape;184;p11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PROJECT MANAGEMENT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5" name="Google Shape;185;p11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chemeClr val="dk1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   SCREENPRINTING	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6" name="Google Shape;186;p11"/>
            <p:cNvSpPr txBox="1"/>
            <p:nvPr/>
          </p:nvSpPr>
          <p:spPr>
            <a:xfrm>
              <a:off x="1138153" y="8480046"/>
              <a:ext cx="981600" cy="14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457200" lvl="0" indent="4572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EMBROIDERY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7" name="Google Shape;187;p11"/>
            <p:cNvSpPr txBox="1"/>
            <p:nvPr/>
          </p:nvSpPr>
          <p:spPr>
            <a:xfrm>
              <a:off x="1123212" y="8737199"/>
              <a:ext cx="999600" cy="14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   CUSTOM PRINTS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8" name="Google Shape;188;p11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 dirty="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TREATMENT INTAKE SESSION</a:t>
              </a:r>
              <a:endParaRPr sz="17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89" name="Google Shape;189;p11"/>
            <p:cNvSpPr txBox="1"/>
            <p:nvPr/>
          </p:nvSpPr>
          <p:spPr>
            <a:xfrm>
              <a:off x="1132901" y="8994357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pic>
        <p:nvPicPr>
          <p:cNvPr id="190" name="Google Shape;19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6200" y="8767575"/>
            <a:ext cx="13077175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3912" y="9290500"/>
            <a:ext cx="13077175" cy="5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11"/>
          <p:cNvGrpSpPr/>
          <p:nvPr/>
        </p:nvGrpSpPr>
        <p:grpSpPr>
          <a:xfrm>
            <a:off x="15841" y="4565106"/>
            <a:ext cx="12976237" cy="3784226"/>
            <a:chOff x="9624" y="6734911"/>
            <a:chExt cx="12976237" cy="2049294"/>
          </a:xfrm>
        </p:grpSpPr>
        <p:sp>
          <p:nvSpPr>
            <p:cNvPr id="193" name="Google Shape;193;p11"/>
            <p:cNvSpPr/>
            <p:nvPr/>
          </p:nvSpPr>
          <p:spPr>
            <a:xfrm>
              <a:off x="13124" y="6991073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13124" y="6734911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12811" y="7503396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12811" y="8015720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12811" y="7247234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12811" y="7759558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12811" y="8271882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9624" y="8784205"/>
              <a:ext cx="6439535" cy="0"/>
            </a:xfrm>
            <a:custGeom>
              <a:avLst/>
              <a:gdLst/>
              <a:ahLst/>
              <a:cxnLst/>
              <a:rect l="l" t="t" r="r" b="b"/>
              <a:pathLst>
                <a:path w="6439535" h="120000" extrusionOk="0">
                  <a:moveTo>
                    <a:pt x="0" y="0"/>
                  </a:moveTo>
                  <a:lnTo>
                    <a:pt x="6439382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203" name="Google Shape;203;p11"/>
          <p:cNvSpPr/>
          <p:nvPr/>
        </p:nvSpPr>
        <p:spPr>
          <a:xfrm>
            <a:off x="-83897" y="8357604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4" name="Google Shape;204;p11"/>
          <p:cNvSpPr/>
          <p:nvPr/>
        </p:nvSpPr>
        <p:spPr>
          <a:xfrm>
            <a:off x="-31847" y="7842879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234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211" name="Google Shape;211;p11"/>
          <p:cNvGrpSpPr/>
          <p:nvPr/>
        </p:nvGrpSpPr>
        <p:grpSpPr>
          <a:xfrm>
            <a:off x="9721403" y="4187591"/>
            <a:ext cx="3247747" cy="3546453"/>
            <a:chOff x="1123212" y="6566243"/>
            <a:chExt cx="999676" cy="1821777"/>
          </a:xfrm>
        </p:grpSpPr>
        <p:sp>
          <p:nvSpPr>
            <p:cNvPr id="212" name="Google Shape;212;p11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TEG SPEC SHEETS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3" name="Google Shape;213;p11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TECHNICAL INTAKE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4" name="Google Shape;214;p11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FIRST PATTERNS &amp; SAMPLES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5" name="Google Shape;215;p11"/>
            <p:cNvSpPr txBox="1"/>
            <p:nvPr/>
          </p:nvSpPr>
          <p:spPr>
            <a:xfrm>
              <a:off x="1133339" y="7545542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FITTING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6" name="Google Shape;216;p11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 ADJUSTMENT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7" name="Google Shape;217;p11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DUPLICATE PER STYLE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8" name="Google Shape;218;p11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FINAL PATTERN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19" name="Google Shape;219;p11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DEVELOPMENT ONBOARDING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6472953" y="4187593"/>
            <a:ext cx="3239460" cy="3091654"/>
            <a:chOff x="1123212" y="6566243"/>
            <a:chExt cx="997125" cy="1588151"/>
          </a:xfrm>
        </p:grpSpPr>
        <p:sp>
          <p:nvSpPr>
            <p:cNvPr id="221" name="Google Shape;221;p11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2" name="Google Shape;222;p11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SOURCE FABRIC &amp; TRIMS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3" name="Google Shape;223;p11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4" name="Google Shape;224;p11"/>
            <p:cNvSpPr txBox="1"/>
            <p:nvPr/>
          </p:nvSpPr>
          <p:spPr>
            <a:xfrm>
              <a:off x="1133339" y="7545542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GUIDANCE INTO POs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5" name="Google Shape;225;p11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TRACKING RECEIPT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6" name="Google Shape;226;p11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1-2 ROUNDS OF REVISIONS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227" name="Google Shape;227;p11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235" name="Google Shape;23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6125" y="3173500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238" name="Google Shape;23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525" y="4022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4836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413" y="565102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463" y="64653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7279688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350" y="809402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2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9" name="Google Shape;249;p12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250" name="Google Shape;25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0513" y="8908350"/>
            <a:ext cx="13198299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2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276050" y="58454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4187256" y="43041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4312313" y="4842900"/>
            <a:ext cx="42273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8" name="Google Shape;268;p12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4316631" y="65932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RINTS / COLORS RENDERED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0" name="Google Shape;270;p12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1" name="Google Shape;271;p12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2" name="Google Shape;272;p12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4" name="Google Shape;274;p12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5" name="Google Shape;275;p12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6" name="Google Shape;276;p12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286" name="Google Shape;28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289" name="Google Shape;28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3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8" name="Google Shape;298;p13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0" name="Google Shape;300;p13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1" name="Google Shape;301;p13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7" name="Google Shape;307;p13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8" name="Google Shape;308;p13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9" name="Google Shape;309;p13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0" name="Google Shape;310;p13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1" name="Google Shape;311;p13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323" name="Google Shape;32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326" name="Google Shape;32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14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Google Shape;334;p14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6454675" y="526825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	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6456900" y="9135525"/>
            <a:ext cx="65502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6" name="Google Shape;346;p14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7" name="Google Shape;347;p14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8" name="Google Shape;348;p14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3" name="Google Shape;353;p14"/>
          <p:cNvSpPr txBox="1"/>
          <p:nvPr/>
        </p:nvSpPr>
        <p:spPr>
          <a:xfrm>
            <a:off x="7170775" y="5953925"/>
            <a:ext cx="48390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	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362" name="Google Shape;362;p15"/>
          <p:cNvGrpSpPr/>
          <p:nvPr/>
        </p:nvGrpSpPr>
        <p:grpSpPr>
          <a:xfrm>
            <a:off x="5189178" y="5801193"/>
            <a:ext cx="3247747" cy="3546453"/>
            <a:chOff x="1123212" y="6566243"/>
            <a:chExt cx="999676" cy="1821777"/>
          </a:xfrm>
        </p:grpSpPr>
        <p:sp>
          <p:nvSpPr>
            <p:cNvPr id="363" name="Google Shape;363;p15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4" name="Google Shape;364;p15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5" name="Google Shape;365;p15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6" name="Google Shape;366;p15"/>
            <p:cNvSpPr txBox="1"/>
            <p:nvPr/>
          </p:nvSpPr>
          <p:spPr>
            <a:xfrm>
              <a:off x="1132400" y="753377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7" name="Google Shape;367;p15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8" name="Google Shape;368;p15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69" name="Google Shape;369;p15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0" name="Google Shape;370;p15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371" name="Google Shape;371;p15"/>
          <p:cNvGrpSpPr/>
          <p:nvPr/>
        </p:nvGrpSpPr>
        <p:grpSpPr>
          <a:xfrm>
            <a:off x="4885637" y="4221171"/>
            <a:ext cx="5841991" cy="4964650"/>
            <a:chOff x="324612" y="6585667"/>
            <a:chExt cx="1798200" cy="2550290"/>
          </a:xfrm>
        </p:grpSpPr>
        <p:sp>
          <p:nvSpPr>
            <p:cNvPr id="372" name="Google Shape;372;p15"/>
            <p:cNvSpPr txBox="1"/>
            <p:nvPr/>
          </p:nvSpPr>
          <p:spPr>
            <a:xfrm>
              <a:off x="357651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INPUT &amp;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3" name="Google Shape;373;p15"/>
            <p:cNvSpPr txBox="1"/>
            <p:nvPr/>
          </p:nvSpPr>
          <p:spPr>
            <a:xfrm>
              <a:off x="368001" y="7054525"/>
              <a:ext cx="981900" cy="13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ARTWORK / COLOR APPROVAL</a:t>
              </a:r>
              <a:endParaRPr sz="16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4" name="Google Shape;374;p15"/>
            <p:cNvSpPr txBox="1"/>
            <p:nvPr/>
          </p:nvSpPr>
          <p:spPr>
            <a:xfrm>
              <a:off x="357653" y="7294071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5" name="Google Shape;375;p15"/>
            <p:cNvSpPr txBox="1"/>
            <p:nvPr/>
          </p:nvSpPr>
          <p:spPr>
            <a:xfrm>
              <a:off x="378610" y="7535583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PO GUIDANCE &amp; ORDERING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6" name="Google Shape;376;p15"/>
            <p:cNvSpPr txBox="1"/>
            <p:nvPr/>
          </p:nvSpPr>
          <p:spPr>
            <a:xfrm>
              <a:off x="367552" y="7790013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COORDINATE SEND-OUTS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7" name="Google Shape;377;p15"/>
            <p:cNvSpPr txBox="1"/>
            <p:nvPr/>
          </p:nvSpPr>
          <p:spPr>
            <a:xfrm>
              <a:off x="362901" y="8032443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PROJECT MANAGEMENT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8" name="Google Shape;378;p15"/>
            <p:cNvSpPr txBox="1"/>
            <p:nvPr/>
          </p:nvSpPr>
          <p:spPr>
            <a:xfrm>
              <a:off x="326844" y="8268875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    SCREENPRINTING	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79" name="Google Shape;379;p15"/>
            <p:cNvSpPr txBox="1"/>
            <p:nvPr/>
          </p:nvSpPr>
          <p:spPr>
            <a:xfrm>
              <a:off x="1123212" y="8737199"/>
              <a:ext cx="999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80" name="Google Shape;380;p15"/>
            <p:cNvSpPr txBox="1"/>
            <p:nvPr/>
          </p:nvSpPr>
          <p:spPr>
            <a:xfrm>
              <a:off x="324612" y="6585667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TREATMENT 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81" name="Google Shape;381;p15"/>
            <p:cNvSpPr txBox="1"/>
            <p:nvPr/>
          </p:nvSpPr>
          <p:spPr>
            <a:xfrm>
              <a:off x="1132901" y="8994357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pic>
        <p:nvPicPr>
          <p:cNvPr id="382" name="Google Shape;3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6200" y="8767575"/>
            <a:ext cx="13077175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3912" y="9290500"/>
            <a:ext cx="13077175" cy="5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4" name="Google Shape;384;p15"/>
          <p:cNvGrpSpPr/>
          <p:nvPr/>
        </p:nvGrpSpPr>
        <p:grpSpPr>
          <a:xfrm>
            <a:off x="19028" y="4584121"/>
            <a:ext cx="12973050" cy="2838171"/>
            <a:chOff x="12811" y="6734911"/>
            <a:chExt cx="12973050" cy="1536971"/>
          </a:xfrm>
        </p:grpSpPr>
        <p:sp>
          <p:nvSpPr>
            <p:cNvPr id="385" name="Google Shape;385;p15"/>
            <p:cNvSpPr/>
            <p:nvPr/>
          </p:nvSpPr>
          <p:spPr>
            <a:xfrm>
              <a:off x="13124" y="6991073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13124" y="6734911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12811" y="7503396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12811" y="8015720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12811" y="7247234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12811" y="7759558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12811" y="8271882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394" name="Google Shape;394;p15"/>
          <p:cNvSpPr/>
          <p:nvPr/>
        </p:nvSpPr>
        <p:spPr>
          <a:xfrm>
            <a:off x="-83897" y="8357604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5" name="Google Shape;395;p15"/>
          <p:cNvSpPr/>
          <p:nvPr/>
        </p:nvSpPr>
        <p:spPr>
          <a:xfrm>
            <a:off x="-83897" y="7842854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402" name="Google Shape;402;p15"/>
          <p:cNvGrpSpPr/>
          <p:nvPr/>
        </p:nvGrpSpPr>
        <p:grpSpPr>
          <a:xfrm>
            <a:off x="9335325" y="4225616"/>
            <a:ext cx="3399426" cy="3517753"/>
            <a:chOff x="1004375" y="6585776"/>
            <a:chExt cx="1046364" cy="1807034"/>
          </a:xfrm>
        </p:grpSpPr>
        <p:sp>
          <p:nvSpPr>
            <p:cNvPr id="403" name="Google Shape;403;p15"/>
            <p:cNvSpPr txBox="1"/>
            <p:nvPr/>
          </p:nvSpPr>
          <p:spPr>
            <a:xfrm>
              <a:off x="1013420" y="6808512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TEG SPEC SHEETS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4" name="Google Shape;404;p15"/>
            <p:cNvSpPr txBox="1"/>
            <p:nvPr/>
          </p:nvSpPr>
          <p:spPr>
            <a:xfrm>
              <a:off x="1013266" y="7048450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TECHNICAL INTAKE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5" name="Google Shape;405;p15"/>
            <p:cNvSpPr txBox="1"/>
            <p:nvPr/>
          </p:nvSpPr>
          <p:spPr>
            <a:xfrm>
              <a:off x="1013414" y="7296992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FIRST PATTERNS &amp; SAMPLES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6" name="Google Shape;406;p15"/>
            <p:cNvSpPr txBox="1"/>
            <p:nvPr/>
          </p:nvSpPr>
          <p:spPr>
            <a:xfrm>
              <a:off x="1013264" y="7545542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FITTING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7" name="Google Shape;407;p15"/>
            <p:cNvSpPr txBox="1"/>
            <p:nvPr/>
          </p:nvSpPr>
          <p:spPr>
            <a:xfrm>
              <a:off x="1012814" y="7794091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 ADJUSTMENT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8" name="Google Shape;408;p15"/>
            <p:cNvSpPr txBox="1"/>
            <p:nvPr/>
          </p:nvSpPr>
          <p:spPr>
            <a:xfrm>
              <a:off x="1008166" y="8020255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DUPLICATE PER STYLE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09" name="Google Shape;409;p15"/>
            <p:cNvSpPr txBox="1"/>
            <p:nvPr/>
          </p:nvSpPr>
          <p:spPr>
            <a:xfrm>
              <a:off x="1053538" y="825121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FINAL PATTERN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0" name="Google Shape;410;p15"/>
            <p:cNvSpPr txBox="1"/>
            <p:nvPr/>
          </p:nvSpPr>
          <p:spPr>
            <a:xfrm>
              <a:off x="1004375" y="6585776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DEVELOPMENT ONBOARDING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411" name="Google Shape;411;p15"/>
          <p:cNvGrpSpPr/>
          <p:nvPr/>
        </p:nvGrpSpPr>
        <p:grpSpPr>
          <a:xfrm>
            <a:off x="417686" y="4265381"/>
            <a:ext cx="3354727" cy="3051879"/>
            <a:chOff x="-1997219" y="6419244"/>
            <a:chExt cx="1032605" cy="1567719"/>
          </a:xfrm>
        </p:grpSpPr>
        <p:sp>
          <p:nvSpPr>
            <p:cNvPr id="412" name="Google Shape;412;p15"/>
            <p:cNvSpPr txBox="1"/>
            <p:nvPr/>
          </p:nvSpPr>
          <p:spPr>
            <a:xfrm>
              <a:off x="-1986561" y="6659812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3" name="Google Shape;413;p15"/>
            <p:cNvSpPr txBox="1"/>
            <p:nvPr/>
          </p:nvSpPr>
          <p:spPr>
            <a:xfrm>
              <a:off x="-1997219" y="6902787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SOURCE FABRIC &amp; TRIMS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4" name="Google Shape;414;p15"/>
            <p:cNvSpPr txBox="1"/>
            <p:nvPr/>
          </p:nvSpPr>
          <p:spPr>
            <a:xfrm>
              <a:off x="-1996998" y="7145762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5" name="Google Shape;415;p15"/>
            <p:cNvSpPr txBox="1"/>
            <p:nvPr/>
          </p:nvSpPr>
          <p:spPr>
            <a:xfrm>
              <a:off x="-1986713" y="7388745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GUIDANCE INTO POs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6" name="Google Shape;416;p15"/>
            <p:cNvSpPr txBox="1"/>
            <p:nvPr/>
          </p:nvSpPr>
          <p:spPr>
            <a:xfrm>
              <a:off x="-1987163" y="7617747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TRACKING RECEIPT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7" name="Google Shape;417;p15"/>
            <p:cNvSpPr txBox="1"/>
            <p:nvPr/>
          </p:nvSpPr>
          <p:spPr>
            <a:xfrm>
              <a:off x="-1956714" y="7845363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1-2 ROUNDS OF REVISIONS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418" name="Google Shape;418;p15"/>
            <p:cNvSpPr txBox="1"/>
            <p:nvPr/>
          </p:nvSpPr>
          <p:spPr>
            <a:xfrm>
              <a:off x="-1978900" y="6419244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419" name="Google Shape;419;p15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5061075" y="7865138"/>
            <a:ext cx="324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  EMBROIDERY</a:t>
            </a:r>
            <a:endParaRPr sz="18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1" name="Google Shape;421;p15"/>
          <p:cNvSpPr txBox="1"/>
          <p:nvPr/>
        </p:nvSpPr>
        <p:spPr>
          <a:xfrm>
            <a:off x="5496425" y="8331588"/>
            <a:ext cx="221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sz="18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498" name="Google Shape;498;p17"/>
          <p:cNvGrpSpPr/>
          <p:nvPr/>
        </p:nvGrpSpPr>
        <p:grpSpPr>
          <a:xfrm>
            <a:off x="-31547" y="4209568"/>
            <a:ext cx="3247747" cy="3546453"/>
            <a:chOff x="1123212" y="6566243"/>
            <a:chExt cx="999676" cy="1821777"/>
          </a:xfrm>
        </p:grpSpPr>
        <p:sp>
          <p:nvSpPr>
            <p:cNvPr id="499" name="Google Shape;499;p17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0" name="Google Shape;500;p17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1" name="Google Shape;501;p17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2" name="Google Shape;502;p17"/>
            <p:cNvSpPr txBox="1"/>
            <p:nvPr/>
          </p:nvSpPr>
          <p:spPr>
            <a:xfrm>
              <a:off x="1132400" y="753377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3" name="Google Shape;503;p17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4" name="Google Shape;504;p17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5" name="Google Shape;505;p17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6" name="Google Shape;506;p17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507" name="Google Shape;507;p17"/>
          <p:cNvGrpSpPr/>
          <p:nvPr/>
        </p:nvGrpSpPr>
        <p:grpSpPr>
          <a:xfrm>
            <a:off x="499788" y="4233671"/>
            <a:ext cx="5818091" cy="4956387"/>
            <a:chOff x="331969" y="6589911"/>
            <a:chExt cx="1790843" cy="2546046"/>
          </a:xfrm>
        </p:grpSpPr>
        <p:sp>
          <p:nvSpPr>
            <p:cNvPr id="508" name="Google Shape;508;p17"/>
            <p:cNvSpPr txBox="1"/>
            <p:nvPr/>
          </p:nvSpPr>
          <p:spPr>
            <a:xfrm>
              <a:off x="378613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INPUT &amp;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9" name="Google Shape;509;p17"/>
            <p:cNvSpPr txBox="1"/>
            <p:nvPr/>
          </p:nvSpPr>
          <p:spPr>
            <a:xfrm>
              <a:off x="393972" y="7069556"/>
              <a:ext cx="981900" cy="13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ARTWORK / COLOR APPROVAL</a:t>
              </a:r>
              <a:endParaRPr sz="16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0" name="Google Shape;510;p17"/>
            <p:cNvSpPr txBox="1"/>
            <p:nvPr/>
          </p:nvSpPr>
          <p:spPr>
            <a:xfrm>
              <a:off x="358014" y="7301590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1" name="Google Shape;511;p17"/>
            <p:cNvSpPr txBox="1"/>
            <p:nvPr/>
          </p:nvSpPr>
          <p:spPr>
            <a:xfrm>
              <a:off x="393970" y="7539346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PO GUIDANCE &amp; ORDERING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2" name="Google Shape;512;p17"/>
            <p:cNvSpPr txBox="1"/>
            <p:nvPr/>
          </p:nvSpPr>
          <p:spPr>
            <a:xfrm>
              <a:off x="378014" y="775964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COORDINATE SEND-OUTS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3" name="Google Shape;513;p17"/>
            <p:cNvSpPr txBox="1"/>
            <p:nvPr/>
          </p:nvSpPr>
          <p:spPr>
            <a:xfrm>
              <a:off x="402254" y="8028057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PROJECT MANAGEMENT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4" name="Google Shape;514;p17"/>
            <p:cNvSpPr txBox="1"/>
            <p:nvPr/>
          </p:nvSpPr>
          <p:spPr>
            <a:xfrm>
              <a:off x="331969" y="8266679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    SCREENPRINTING	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5" name="Google Shape;515;p17"/>
            <p:cNvSpPr txBox="1"/>
            <p:nvPr/>
          </p:nvSpPr>
          <p:spPr>
            <a:xfrm>
              <a:off x="1123212" y="8737199"/>
              <a:ext cx="999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6" name="Google Shape;516;p17"/>
            <p:cNvSpPr txBox="1"/>
            <p:nvPr/>
          </p:nvSpPr>
          <p:spPr>
            <a:xfrm>
              <a:off x="339772" y="6589911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TREATMENT 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17" name="Google Shape;517;p17"/>
            <p:cNvSpPr txBox="1"/>
            <p:nvPr/>
          </p:nvSpPr>
          <p:spPr>
            <a:xfrm>
              <a:off x="1132901" y="8994357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pic>
        <p:nvPicPr>
          <p:cNvPr id="518" name="Google Shape;51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6200" y="8767575"/>
            <a:ext cx="13077175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3912" y="9290500"/>
            <a:ext cx="13077175" cy="5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17"/>
          <p:cNvGrpSpPr/>
          <p:nvPr/>
        </p:nvGrpSpPr>
        <p:grpSpPr>
          <a:xfrm>
            <a:off x="19028" y="4565121"/>
            <a:ext cx="12973050" cy="2838171"/>
            <a:chOff x="12811" y="6734911"/>
            <a:chExt cx="12973050" cy="1536971"/>
          </a:xfrm>
        </p:grpSpPr>
        <p:sp>
          <p:nvSpPr>
            <p:cNvPr id="521" name="Google Shape;521;p17"/>
            <p:cNvSpPr/>
            <p:nvPr/>
          </p:nvSpPr>
          <p:spPr>
            <a:xfrm>
              <a:off x="13124" y="6991073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13124" y="6734911"/>
              <a:ext cx="12972415" cy="0"/>
            </a:xfrm>
            <a:custGeom>
              <a:avLst/>
              <a:gdLst/>
              <a:ahLst/>
              <a:cxnLst/>
              <a:rect l="l" t="t" r="r" b="b"/>
              <a:pathLst>
                <a:path w="12972415" h="120000" extrusionOk="0">
                  <a:moveTo>
                    <a:pt x="0" y="0"/>
                  </a:moveTo>
                  <a:lnTo>
                    <a:pt x="12972415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12811" y="7503396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12811" y="8015720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12811" y="7247234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12811" y="7759558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12811" y="8271882"/>
              <a:ext cx="12973050" cy="0"/>
            </a:xfrm>
            <a:custGeom>
              <a:avLst/>
              <a:gdLst/>
              <a:ahLst/>
              <a:cxnLst/>
              <a:rect l="l" t="t" r="r" b="b"/>
              <a:pathLst>
                <a:path w="12973050" h="120000" extrusionOk="0">
                  <a:moveTo>
                    <a:pt x="0" y="0"/>
                  </a:moveTo>
                  <a:lnTo>
                    <a:pt x="12973037" y="0"/>
                  </a:lnTo>
                </a:path>
              </a:pathLst>
            </a:custGeom>
            <a:noFill/>
            <a:ln w="9525" cap="flat" cmpd="sng">
              <a:solidFill>
                <a:srgbClr val="1B211F">
                  <a:alpha val="1451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530" name="Google Shape;530;p17"/>
          <p:cNvSpPr/>
          <p:nvPr/>
        </p:nvSpPr>
        <p:spPr>
          <a:xfrm>
            <a:off x="-83897" y="8357604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1" name="Google Shape;531;p17"/>
          <p:cNvSpPr/>
          <p:nvPr/>
        </p:nvSpPr>
        <p:spPr>
          <a:xfrm>
            <a:off x="-83897" y="7842854"/>
            <a:ext cx="12973050" cy="0"/>
          </a:xfrm>
          <a:custGeom>
            <a:avLst/>
            <a:gdLst/>
            <a:ahLst/>
            <a:cxnLst/>
            <a:rect l="l" t="t" r="r" b="b"/>
            <a:pathLst>
              <a:path w="12973050" h="120000" extrusionOk="0">
                <a:moveTo>
                  <a:pt x="0" y="0"/>
                </a:moveTo>
                <a:lnTo>
                  <a:pt x="12973037" y="0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05925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538" name="Google Shape;538;p17"/>
          <p:cNvGrpSpPr/>
          <p:nvPr/>
        </p:nvGrpSpPr>
        <p:grpSpPr>
          <a:xfrm>
            <a:off x="9335325" y="4183166"/>
            <a:ext cx="3321176" cy="3541378"/>
            <a:chOff x="1004375" y="6563970"/>
            <a:chExt cx="1022278" cy="1819170"/>
          </a:xfrm>
        </p:grpSpPr>
        <p:sp>
          <p:nvSpPr>
            <p:cNvPr id="539" name="Google Shape;539;p17"/>
            <p:cNvSpPr txBox="1"/>
            <p:nvPr/>
          </p:nvSpPr>
          <p:spPr>
            <a:xfrm>
              <a:off x="1032004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TEG SPEC SHEETS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0" name="Google Shape;540;p17"/>
            <p:cNvSpPr txBox="1"/>
            <p:nvPr/>
          </p:nvSpPr>
          <p:spPr>
            <a:xfrm>
              <a:off x="1032000" y="704299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TECHNICAL INTAKE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1" name="Google Shape;541;p17"/>
            <p:cNvSpPr txBox="1"/>
            <p:nvPr/>
          </p:nvSpPr>
          <p:spPr>
            <a:xfrm>
              <a:off x="1031998" y="7294270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FIRST PATTERNS &amp; SAMPLES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2" name="Google Shape;542;p17"/>
            <p:cNvSpPr txBox="1"/>
            <p:nvPr/>
          </p:nvSpPr>
          <p:spPr>
            <a:xfrm>
              <a:off x="1032002" y="753671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FITTING 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3" name="Google Shape;543;p17"/>
            <p:cNvSpPr txBox="1"/>
            <p:nvPr/>
          </p:nvSpPr>
          <p:spPr>
            <a:xfrm>
              <a:off x="1032001" y="7774757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FIT ADJUSTMENT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4" name="Google Shape;544;p17"/>
            <p:cNvSpPr txBox="1"/>
            <p:nvPr/>
          </p:nvSpPr>
          <p:spPr>
            <a:xfrm>
              <a:off x="1032001" y="8010585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ONE DUPLICATE PER STYLE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5" name="Google Shape;545;p17"/>
            <p:cNvSpPr txBox="1"/>
            <p:nvPr/>
          </p:nvSpPr>
          <p:spPr>
            <a:xfrm>
              <a:off x="1029452" y="824154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FINAL PATTERN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6" name="Google Shape;546;p17"/>
            <p:cNvSpPr txBox="1"/>
            <p:nvPr/>
          </p:nvSpPr>
          <p:spPr>
            <a:xfrm>
              <a:off x="1004375" y="6563970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DEVELOPMENT ONBOARDING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grpSp>
        <p:nvGrpSpPr>
          <p:cNvPr id="547" name="Google Shape;547;p17"/>
          <p:cNvGrpSpPr/>
          <p:nvPr/>
        </p:nvGrpSpPr>
        <p:grpSpPr>
          <a:xfrm>
            <a:off x="4989228" y="4164168"/>
            <a:ext cx="3489247" cy="3068104"/>
            <a:chOff x="666513" y="6554210"/>
            <a:chExt cx="1074011" cy="1576054"/>
          </a:xfrm>
        </p:grpSpPr>
        <p:sp>
          <p:nvSpPr>
            <p:cNvPr id="548" name="Google Shape;548;p17"/>
            <p:cNvSpPr txBox="1"/>
            <p:nvPr/>
          </p:nvSpPr>
          <p:spPr>
            <a:xfrm>
              <a:off x="667716" y="6798707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EXPERT PLANNING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49" name="Google Shape;549;p17"/>
            <p:cNvSpPr txBox="1"/>
            <p:nvPr/>
          </p:nvSpPr>
          <p:spPr>
            <a:xfrm>
              <a:off x="677915" y="7043191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SOURCE FABRIC &amp; TRIMS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50" name="Google Shape;550;p17"/>
            <p:cNvSpPr txBox="1"/>
            <p:nvPr/>
          </p:nvSpPr>
          <p:spPr>
            <a:xfrm>
              <a:off x="667632" y="7287682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NEGOTIATE PRICING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51" name="Google Shape;551;p17"/>
            <p:cNvSpPr txBox="1"/>
            <p:nvPr/>
          </p:nvSpPr>
          <p:spPr>
            <a:xfrm>
              <a:off x="667413" y="7515395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GUIDANCE INTO POs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52" name="Google Shape;552;p17"/>
            <p:cNvSpPr txBox="1"/>
            <p:nvPr/>
          </p:nvSpPr>
          <p:spPr>
            <a:xfrm>
              <a:off x="666513" y="7752032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TRACKING RECEIPT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53" name="Google Shape;553;p17"/>
            <p:cNvSpPr txBox="1"/>
            <p:nvPr/>
          </p:nvSpPr>
          <p:spPr>
            <a:xfrm>
              <a:off x="748424" y="7988663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1-2 ROUNDS OF REVISIONS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54" name="Google Shape;554;p17"/>
            <p:cNvSpPr txBox="1"/>
            <p:nvPr/>
          </p:nvSpPr>
          <p:spPr>
            <a:xfrm>
              <a:off x="667112" y="6554210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1B211F"/>
                  </a:solidFill>
                  <a:latin typeface="Schibsted Grotesk Medium"/>
                  <a:ea typeface="Schibsted Grotesk Medium"/>
                  <a:cs typeface="Schibsted Grotesk Medium"/>
                  <a:sym typeface="Schibsted Grotesk Medium"/>
                </a:rPr>
                <a:t>INTAKE SESSION</a:t>
              </a: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555" name="Google Shape;555;p17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6" name="Google Shape;556;p17"/>
          <p:cNvSpPr txBox="1"/>
          <p:nvPr/>
        </p:nvSpPr>
        <p:spPr>
          <a:xfrm>
            <a:off x="585775" y="7869375"/>
            <a:ext cx="324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  EMBROIDERY</a:t>
            </a:r>
            <a:endParaRPr sz="18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7" name="Google Shape;557;p17"/>
          <p:cNvSpPr txBox="1"/>
          <p:nvPr/>
        </p:nvSpPr>
        <p:spPr>
          <a:xfrm>
            <a:off x="1062275" y="8335825"/>
            <a:ext cx="221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sz="18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1750</Words>
  <Application>Microsoft Office PowerPoint</Application>
  <PresentationFormat>Personalizar</PresentationFormat>
  <Paragraphs>466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Schibsted Grotesk SemiBold</vt:lpstr>
      <vt:lpstr>Calibri</vt:lpstr>
      <vt:lpstr>Arial</vt:lpstr>
      <vt:lpstr>Schibsted Grotesk</vt:lpstr>
      <vt:lpstr>Schibsted Grotesk Medium</vt:lpstr>
      <vt:lpstr>Roboto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7</cp:revision>
  <dcterms:modified xsi:type="dcterms:W3CDTF">2025-12-04T11:29:53Z</dcterms:modified>
</cp:coreProperties>
</file>